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13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395" autoAdjust="0"/>
  </p:normalViewPr>
  <p:slideViewPr>
    <p:cSldViewPr snapToGrid="0" snapToObjects="1">
      <p:cViewPr varScale="1">
        <p:scale>
          <a:sx n="105" d="100"/>
          <a:sy n="105" d="100"/>
        </p:scale>
        <p:origin x="14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DFA68-F642-324D-93AB-7A9273C7A5B8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AB463-A8C2-5B41-8BD7-6DC384D0AC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401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DA39-713C-3547-9864-89822DFE6112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FE03-8438-5C47-B1B9-1559B25A82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506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DA39-713C-3547-9864-89822DFE6112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FE03-8438-5C47-B1B9-1559B25A82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67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DA39-713C-3547-9864-89822DFE6112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FE03-8438-5C47-B1B9-1559B25A82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0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DA39-713C-3547-9864-89822DFE6112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FE03-8438-5C47-B1B9-1559B25A82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06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DA39-713C-3547-9864-89822DFE6112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FE03-8438-5C47-B1B9-1559B25A82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27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DA39-713C-3547-9864-89822DFE6112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FE03-8438-5C47-B1B9-1559B25A82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50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DA39-713C-3547-9864-89822DFE6112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FE03-8438-5C47-B1B9-1559B25A82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1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DA39-713C-3547-9864-89822DFE6112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FE03-8438-5C47-B1B9-1559B25A82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86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DA39-713C-3547-9864-89822DFE6112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FE03-8438-5C47-B1B9-1559B25A82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44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DA39-713C-3547-9864-89822DFE6112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FE03-8438-5C47-B1B9-1559B25A82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80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DA39-713C-3547-9864-89822DFE6112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FE03-8438-5C47-B1B9-1559B25A82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33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2DA39-713C-3547-9864-89822DFE6112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BFE03-8438-5C47-B1B9-1559B25A82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71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5E1F48B-C6A9-D842-AABE-E7707AB15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63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Cathrina Priem</dc:creator>
  <cp:lastModifiedBy>Klug, Cornelia Friederike Dr.</cp:lastModifiedBy>
  <cp:revision>34</cp:revision>
  <dcterms:created xsi:type="dcterms:W3CDTF">2022-09-20T11:47:36Z</dcterms:created>
  <dcterms:modified xsi:type="dcterms:W3CDTF">2022-09-28T16:21:59Z</dcterms:modified>
</cp:coreProperties>
</file>